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2-2.png>
</file>

<file path=ppt/media/image-2-3.png>
</file>

<file path=ppt/media/image-2-4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20685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Présentation du Projet ChatAdopt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280190" y="452008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Découvrez notre application dédiée à la gestion et adoption d'animaux. Ce projet vise à offrir une plateforme intuitive et sécurisée pour propriétaires et futurs adoptants.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8688" y="1656397"/>
            <a:ext cx="6748105" cy="491680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608534"/>
            <a:ext cx="57276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Organisation &amp; Planification</a:t>
            </a:r>
            <a:endParaRPr lang="en-US" sz="4900" dirty="0"/>
          </a:p>
        </p:txBody>
      </p:sp>
      <p:sp>
        <p:nvSpPr>
          <p:cNvPr id="5" name="Shape 1"/>
          <p:cNvSpPr/>
          <p:nvPr/>
        </p:nvSpPr>
        <p:spPr>
          <a:xfrm>
            <a:off x="793790" y="3507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834" y="3529191"/>
            <a:ext cx="374213" cy="46779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530906" y="3585805"/>
            <a:ext cx="326112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Méthode Incrémentale</a:t>
            </a:r>
            <a:endParaRPr lang="en-US" sz="2450" dirty="0"/>
          </a:p>
        </p:txBody>
      </p:sp>
      <p:sp>
        <p:nvSpPr>
          <p:cNvPr id="8" name="Text 3"/>
          <p:cNvSpPr/>
          <p:nvPr/>
        </p:nvSpPr>
        <p:spPr>
          <a:xfrm>
            <a:off x="1530906" y="4111823"/>
            <a:ext cx="49905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Développement par étapes, livraisons fréquentes et ajustements continus.</a:t>
            </a:r>
            <a:endParaRPr lang="en-US" sz="1750" dirty="0"/>
          </a:p>
        </p:txBody>
      </p:sp>
      <p:sp>
        <p:nvSpPr>
          <p:cNvPr id="9" name="Shape 4"/>
          <p:cNvSpPr/>
          <p:nvPr/>
        </p:nvSpPr>
        <p:spPr>
          <a:xfrm>
            <a:off x="793790" y="52912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834" y="5312509"/>
            <a:ext cx="374213" cy="46779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30906" y="536912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Utilisation de Trello</a:t>
            </a:r>
            <a:endParaRPr lang="en-US" sz="2450" dirty="0"/>
          </a:p>
        </p:txBody>
      </p:sp>
      <p:sp>
        <p:nvSpPr>
          <p:cNvPr id="12" name="Text 6"/>
          <p:cNvSpPr/>
          <p:nvPr/>
        </p:nvSpPr>
        <p:spPr>
          <a:xfrm>
            <a:off x="1530906" y="5895142"/>
            <a:ext cx="49905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Suivi des tâches, gestion collaborative et visibilité complète du projet.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9832"/>
            <a:ext cx="6532840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Description Technique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816429"/>
            <a:ext cx="353615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Fonctions Implémentées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44331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Authentification sécurisée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753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Gestion complète des animaux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1756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Filtrage multi-critères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816429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Stack Technique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7599521" y="44331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Frontend: React, Redux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753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Backend: Node.js, Express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31756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 de données: MongoDB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9832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Modèles de Données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816429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44331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Identification : ID, email, mot de passe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753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Rôles : utilisateur ou propriétaire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1756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Sécurité : hachage par bcrypt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816429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Animal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7599521" y="44331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Profil : nom, espèce, race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753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Caractéristiques : âge, sexe, couleur du pelage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31756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Santé &amp; Adoption : vacciné, stérilisé, prix, localisation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7118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Fonctionnalités Clés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93790" y="1876901"/>
            <a:ext cx="7556421" cy="2684383"/>
          </a:xfrm>
          <a:prstGeom prst="roundRect">
            <a:avLst>
              <a:gd name="adj" fmla="val 354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111335"/>
            <a:ext cx="38021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Authentification sécurisée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028224" y="263735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 avec expiration dynamique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307955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bcrypt pour hachage (10 rounds)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352175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Middleware de protection des routes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8224" y="396394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Redirection automatique post-login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88098"/>
            <a:ext cx="7556421" cy="2684383"/>
          </a:xfrm>
          <a:prstGeom prst="roundRect">
            <a:avLst>
              <a:gd name="adj" fmla="val 354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02253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Gestion des Animaux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1028224" y="554855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Formulaire validé complet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224" y="599074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Modification / suppression propriétaire uniquement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28224" y="643294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Filtrage par espèce et sexe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28224" y="687514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Détails santé, adoption et contact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84891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Scénarios de Test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93790" y="310467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61834" y="3125926"/>
            <a:ext cx="374213" cy="467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530906" y="3182541"/>
            <a:ext cx="289941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Inscription &amp; Connexion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1530906" y="409848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Validation et redirection vers liste animaux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713803" y="310467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81848" y="3125926"/>
            <a:ext cx="374213" cy="467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5450919" y="3182541"/>
            <a:ext cx="289941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Ajout &amp; modification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5450919" y="409848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Formulaire complet, accès restreint aux propriétaires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2779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61834" y="5299174"/>
            <a:ext cx="374213" cy="467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530906" y="535578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Filtrage &amp; Responsive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1530906" y="588180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Filtres par espèce/sexe, tests sur mobiles et tablettes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81307"/>
            <a:ext cx="6387465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Perspectives Version 2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93790" y="3001089"/>
            <a:ext cx="170021" cy="888921"/>
          </a:xfrm>
          <a:prstGeom prst="roundRect">
            <a:avLst>
              <a:gd name="adj" fmla="val 5603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3001089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Animaux perdus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303973" y="3527108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Formulaire et page dédiée aux animaux disparus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116824"/>
            <a:ext cx="170021" cy="888921"/>
          </a:xfrm>
          <a:prstGeom prst="roundRect">
            <a:avLst>
              <a:gd name="adj" fmla="val 5603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4116824"/>
            <a:ext cx="4836200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Système de dons &amp; Upload images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1644134" y="4642842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 de photos et collecte de contributions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232559"/>
            <a:ext cx="170021" cy="888921"/>
          </a:xfrm>
          <a:prstGeom prst="roundRect">
            <a:avLst>
              <a:gd name="adj" fmla="val 5603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5232559"/>
            <a:ext cx="3866078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Messagerie &amp; Notifications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1984415" y="5758577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Communication propriétaire/adoptant et alertes temps réel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73398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Remerciements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449318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Merci pour votre attention et collaboration. 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2025-05-23T11:38:49Z</dcterms:created>
  <dcterms:modified xsi:type="dcterms:W3CDTF">2025-05-23T11:38:49Z</dcterms:modified>
</cp:coreProperties>
</file>